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1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5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0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1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2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3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8DF1-1DC8-3940-9493-95E1ACAF0C0B}" type="datetimeFigureOut">
              <a:rPr lang="en-US" smtClean="0"/>
              <a:t>23/06/2014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E17B-C0E2-2D40-A275-6B86EE6B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1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14-06-23 20.28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50" y="0"/>
            <a:ext cx="6896904" cy="617176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41600" y="1142137"/>
            <a:ext cx="508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/>
              <a:t>你必须记住，</a:t>
            </a:r>
            <a:r>
              <a:rPr lang="en-US" altLang="zh-TW" sz="3600" dirty="0" smtClean="0"/>
              <a:t>...</a:t>
            </a:r>
          </a:p>
          <a:p>
            <a:r>
              <a:rPr lang="en-US" altLang="zh-TW" sz="3600" dirty="0" smtClean="0"/>
              <a:t> </a:t>
            </a:r>
          </a:p>
          <a:p>
            <a:r>
              <a:rPr lang="en-US" altLang="zh-TW" sz="3600" dirty="0" smtClean="0"/>
              <a:t>“</a:t>
            </a:r>
            <a:r>
              <a:rPr lang="zh-TW" altLang="en-US" sz="3600" dirty="0" smtClean="0"/>
              <a:t>学习是一个宝藏，将遵循它的主人无处不在”</a:t>
            </a:r>
          </a:p>
          <a:p>
            <a:r>
              <a:rPr lang="zh-TW" altLang="en-US" sz="3600" dirty="0" smtClean="0"/>
              <a:t> </a:t>
            </a:r>
          </a:p>
          <a:p>
            <a:r>
              <a:rPr lang="zh-TW" altLang="en-US" sz="3600" dirty="0" smtClean="0"/>
              <a:t>“千里之行，必须从足下</a:t>
            </a:r>
            <a:r>
              <a:rPr lang="en-US" altLang="zh-TW" sz="36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99046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22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HOWELLS</dc:creator>
  <cp:lastModifiedBy>ALISON HOWELLS</cp:lastModifiedBy>
  <cp:revision>3</cp:revision>
  <dcterms:created xsi:type="dcterms:W3CDTF">2014-06-23T19:26:42Z</dcterms:created>
  <dcterms:modified xsi:type="dcterms:W3CDTF">2014-06-24T16:14:59Z</dcterms:modified>
</cp:coreProperties>
</file>